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55063-6186-447C-812F-74E444C82B3B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A79DE-95E0-42FC-920E-BE7F04538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301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28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37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20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18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34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34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51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64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48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71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24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85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79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1021926" y="4304602"/>
            <a:ext cx="708089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n-lt"/>
              </a:rPr>
              <a:t>演題発表に関連し、開示すべき</a:t>
            </a:r>
            <a:r>
              <a:rPr lang="en-US" altLang="ja-JP" sz="2800" dirty="0">
                <a:latin typeface="+mn-lt"/>
              </a:rPr>
              <a:t>COI</a:t>
            </a:r>
            <a:r>
              <a:rPr lang="ja-JP" altLang="en-US" sz="2800" dirty="0">
                <a:latin typeface="+mn-lt"/>
              </a:rPr>
              <a:t>関係にある企業などはありません。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E65E687-4A3F-4167-B498-569ED6D79F5B}"/>
              </a:ext>
            </a:extLst>
          </p:cNvPr>
          <p:cNvSpPr txBox="1">
            <a:spLocks noChangeArrowheads="1"/>
          </p:cNvSpPr>
          <p:nvPr/>
        </p:nvSpPr>
        <p:spPr>
          <a:xfrm>
            <a:off x="165689" y="1401343"/>
            <a:ext cx="8793365" cy="2245372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日本難病医療ネットワーク学会</a:t>
            </a:r>
            <a:b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</a:t>
            </a:r>
            <a:r>
              <a:rPr lang="ja-JP" altLang="en-US" sz="2400" b="1" dirty="0">
                <a:solidFill>
                  <a:srgbClr val="FFFF1F"/>
                </a:solidFill>
              </a:rPr>
              <a:t>：〇〇　〇〇</a:t>
            </a:r>
            <a:endParaRPr lang="en-US" altLang="ja-JP" sz="24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438398-5232-4989-8520-1D6AAC60E306}"/>
              </a:ext>
            </a:extLst>
          </p:cNvPr>
          <p:cNvSpPr/>
          <p:nvPr/>
        </p:nvSpPr>
        <p:spPr>
          <a:xfrm>
            <a:off x="117717" y="344762"/>
            <a:ext cx="7924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+mj-ea"/>
                <a:ea typeface="+mj-ea"/>
              </a:rPr>
              <a:t>口頭発表における</a:t>
            </a:r>
            <a:r>
              <a:rPr lang="en-US" altLang="ja-JP" sz="2000" b="1" dirty="0">
                <a:latin typeface="+mj-ea"/>
                <a:ea typeface="+mj-ea"/>
              </a:rPr>
              <a:t>COI</a:t>
            </a:r>
            <a:r>
              <a:rPr lang="ja-JP" altLang="en-US" sz="2000" b="1" dirty="0">
                <a:latin typeface="+mj-ea"/>
                <a:ea typeface="+mj-ea"/>
              </a:rPr>
              <a:t>状態の開示</a:t>
            </a:r>
            <a:endParaRPr lang="en-US" altLang="ja-JP" sz="2000" b="1" dirty="0">
              <a:latin typeface="+mj-ea"/>
              <a:ea typeface="+mj-ea"/>
            </a:endParaRPr>
          </a:p>
          <a:p>
            <a:r>
              <a:rPr lang="ja-JP" altLang="en-US" sz="2000" b="1" dirty="0">
                <a:latin typeface="+mj-ea"/>
                <a:ea typeface="+mj-ea"/>
              </a:rPr>
              <a:t>＜申告すべき</a:t>
            </a:r>
            <a:r>
              <a:rPr lang="en-US" altLang="ja-JP" sz="2000" b="1" dirty="0">
                <a:latin typeface="+mj-ea"/>
                <a:ea typeface="+mj-ea"/>
              </a:rPr>
              <a:t>COI</a:t>
            </a:r>
            <a:r>
              <a:rPr lang="ja-JP" altLang="en-US" sz="2000" b="1" dirty="0">
                <a:latin typeface="+mj-ea"/>
                <a:ea typeface="+mj-ea"/>
              </a:rPr>
              <a:t>状態がない場合＞</a:t>
            </a:r>
          </a:p>
        </p:txBody>
      </p:sp>
    </p:spTree>
    <p:extLst>
      <p:ext uri="{BB962C8B-B14F-4D97-AF65-F5344CB8AC3E}">
        <p14:creationId xmlns:p14="http://schemas.microsoft.com/office/powerpoint/2010/main" val="3464328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55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まつはる</dc:creator>
  <cp:lastModifiedBy>Ritsuko Nakayama</cp:lastModifiedBy>
  <cp:revision>15</cp:revision>
  <dcterms:created xsi:type="dcterms:W3CDTF">2020-03-18T06:49:26Z</dcterms:created>
  <dcterms:modified xsi:type="dcterms:W3CDTF">2021-04-19T01:46:06Z</dcterms:modified>
</cp:coreProperties>
</file>